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7" r:id="rId14"/>
    <p:sldId id="273" r:id="rId15"/>
    <p:sldId id="274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47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1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2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3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37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5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6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407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37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2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84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1A23C-74FE-4A84-ADB0-A1CCAA2EA256}" type="datetimeFigureOut">
              <a:rPr lang="es-ES" smtClean="0"/>
              <a:t>13/02/2025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94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0612" cy="691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3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5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8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15682</TotalTime>
  <Words>0</Words>
  <Application>Microsoft Office PowerPoint</Application>
  <PresentationFormat>Panorámica</PresentationFormat>
  <Paragraphs>0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91</cp:revision>
  <dcterms:created xsi:type="dcterms:W3CDTF">2025-02-05T09:47:38Z</dcterms:created>
  <dcterms:modified xsi:type="dcterms:W3CDTF">2025-02-17T06:38:25Z</dcterms:modified>
</cp:coreProperties>
</file>